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59" r:id="rId5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C000"/>
    <a:srgbClr val="FFA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65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1163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3677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7057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8102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94650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5473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5328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21810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14971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3088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0690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92442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2607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46778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748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7672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6243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3916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041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43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0098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72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3035247"/>
          </a:xfrm>
          <a:prstGeom prst="rect">
            <a:avLst/>
          </a:prstGeom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E8E6F-3661-4EF0-B0E0-0A7C684F4F62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  <p:pic>
        <p:nvPicPr>
          <p:cNvPr id="12" name="Imagem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2344" y="3515865"/>
            <a:ext cx="4041656" cy="1627635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3551" y="262117"/>
            <a:ext cx="1456898" cy="957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40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D0894-3D96-4F8D-83F3-BDA81129D44D}" type="datetimeFigureOut">
              <a:rPr lang="pt-BR" smtClean="0"/>
              <a:t>16/09/2022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3035247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" y="3515865"/>
            <a:ext cx="4041656" cy="1627635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4083917"/>
            <a:ext cx="1456898" cy="957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357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icrano@outlook.com.br" TargetMode="External"/><Relationship Id="rId2" Type="http://schemas.openxmlformats.org/officeDocument/2006/relationships/hyperlink" Target="mailto:fulano@g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beltrano@hot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1563638"/>
            <a:ext cx="7772400" cy="1102519"/>
          </a:xfrm>
        </p:spPr>
        <p:txBody>
          <a:bodyPr>
            <a:normAutofit/>
          </a:bodyPr>
          <a:lstStyle/>
          <a:p>
            <a:r>
              <a:rPr lang="pt-BR" sz="2800" b="1" dirty="0"/>
              <a:t>MODELO PARA ELABORAÇÃO E FORMATAÇÃO DA APRESENTAÇÃO DOS </a:t>
            </a:r>
            <a:r>
              <a:rPr lang="pt-BR" sz="2800" b="1" dirty="0" smtClean="0"/>
              <a:t>TRABALHOS</a:t>
            </a:r>
            <a:endParaRPr lang="pt-BR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67744" y="3363838"/>
            <a:ext cx="6400800" cy="131445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pt-BR" sz="2500" dirty="0"/>
              <a:t>Fulano da Silva - Graduando do Curso de XXXXX da Universidade Federal - UF</a:t>
            </a:r>
          </a:p>
          <a:p>
            <a:pPr algn="just"/>
            <a:r>
              <a:rPr lang="pt-BR" sz="2500" dirty="0"/>
              <a:t>Sicrano dos Santos - Mestrando do Curso de XXXXX da Universidade Estadual - UE</a:t>
            </a:r>
          </a:p>
          <a:p>
            <a:pPr algn="just"/>
            <a:r>
              <a:rPr lang="pt-BR" sz="2500" dirty="0"/>
              <a:t>Beltrano de </a:t>
            </a:r>
            <a:r>
              <a:rPr lang="pt-BR" sz="2500" dirty="0" err="1"/>
              <a:t>Araujo</a:t>
            </a:r>
            <a:r>
              <a:rPr lang="pt-BR" sz="2500" dirty="0"/>
              <a:t> - Orientador - titulação, Faculdade Ciências - UF</a:t>
            </a:r>
          </a:p>
          <a:p>
            <a:pPr algn="just"/>
            <a:r>
              <a:rPr lang="pt-BR" sz="2500" b="1" dirty="0"/>
              <a:t>Contatos:</a:t>
            </a:r>
            <a:r>
              <a:rPr lang="pt-BR" sz="2500" dirty="0"/>
              <a:t> </a:t>
            </a:r>
            <a:r>
              <a:rPr lang="pt-BR" sz="2500" u="sng" dirty="0">
                <a:hlinkClick r:id="rId2"/>
              </a:rPr>
              <a:t>fulano@gmail.com</a:t>
            </a:r>
            <a:r>
              <a:rPr lang="pt-BR" sz="2500" dirty="0"/>
              <a:t>; </a:t>
            </a:r>
            <a:r>
              <a:rPr lang="pt-BR" sz="2500" u="sng" dirty="0">
                <a:hlinkClick r:id="rId3"/>
              </a:rPr>
              <a:t>sicrano@outlook.com.br</a:t>
            </a:r>
            <a:r>
              <a:rPr lang="pt-BR" sz="2500" dirty="0"/>
              <a:t>; </a:t>
            </a:r>
            <a:r>
              <a:rPr lang="pt-BR" sz="2500" u="sng" dirty="0">
                <a:hlinkClick r:id="rId4"/>
              </a:rPr>
              <a:t>beltrano@hotmail.com</a:t>
            </a:r>
            <a:endParaRPr lang="pt-BR" sz="25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9951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584934" y="339502"/>
            <a:ext cx="7772400" cy="110251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Título do Trabalho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552141" y="1347614"/>
            <a:ext cx="82809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smtClean="0"/>
              <a:t>Os itens </a:t>
            </a:r>
            <a:r>
              <a:rPr lang="pt-BR" dirty="0"/>
              <a:t>do trabalho devem ser escritos de forma </a:t>
            </a:r>
            <a:r>
              <a:rPr lang="pt-BR" u="sng" dirty="0" err="1"/>
              <a:t>topificada</a:t>
            </a:r>
            <a:r>
              <a:rPr lang="pt-BR" dirty="0"/>
              <a:t> com apenas as principais informações de cada </a:t>
            </a:r>
            <a:r>
              <a:rPr lang="pt-BR" dirty="0" smtClean="0"/>
              <a:t>item!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smtClean="0"/>
              <a:t>Devem ser usados até 10 slides!</a:t>
            </a:r>
          </a:p>
          <a:p>
            <a:pPr lvl="0"/>
            <a:endParaRPr lang="pt-BR" dirty="0" smtClean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dirty="0" smtClean="0"/>
              <a:t>O </a:t>
            </a:r>
            <a:r>
              <a:rPr lang="pt-BR" dirty="0"/>
              <a:t>envio do arquivo de apresentação deverá ser realizado em formato </a:t>
            </a:r>
            <a:r>
              <a:rPr lang="pt-BR" b="1" dirty="0" smtClean="0"/>
              <a:t>PDF</a:t>
            </a:r>
            <a:r>
              <a:rPr lang="pt-BR" dirty="0" smtClean="0"/>
              <a:t>, </a:t>
            </a:r>
            <a:r>
              <a:rPr lang="pt-BR" dirty="0"/>
              <a:t>através da área do participante do </a:t>
            </a:r>
            <a:r>
              <a:rPr lang="pt-BR" b="1" dirty="0"/>
              <a:t>autor principal</a:t>
            </a:r>
            <a:r>
              <a:rPr lang="pt-BR" dirty="0"/>
              <a:t> (aquele que submeteu o trabalho</a:t>
            </a:r>
            <a:r>
              <a:rPr lang="pt-BR" dirty="0" smtClean="0"/>
              <a:t>);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b="1" dirty="0"/>
              <a:t>Para garantir o certificado de apresentação, o autor principal precisará estar credenciado</a:t>
            </a:r>
            <a:r>
              <a:rPr lang="pt-BR" dirty="0"/>
              <a:t> (presencial ou online) bem como </a:t>
            </a:r>
            <a:r>
              <a:rPr lang="pt-BR" b="1" dirty="0"/>
              <a:t>enviar o arquivo de apresentação</a:t>
            </a:r>
            <a:r>
              <a:rPr lang="pt-BR" dirty="0"/>
              <a:t> através do sistema. Não esqueça esses detalhes!</a:t>
            </a:r>
          </a:p>
          <a:p>
            <a:pPr lvl="0"/>
            <a:endParaRPr lang="pt-BR" dirty="0" smtClean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2970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584934" y="339502"/>
            <a:ext cx="7772400" cy="110251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Título do Trabalho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584934" y="1635646"/>
            <a:ext cx="8280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dirty="0" smtClean="0"/>
              <a:t>OBJETIVOS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dirty="0" smtClean="0"/>
              <a:t>JUSTIFICATIVA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dirty="0" smtClean="0"/>
              <a:t>INTRODUÇÃO</a:t>
            </a:r>
            <a:endParaRPr lang="pt-BR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dirty="0"/>
              <a:t>METODOLOGIA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PT" dirty="0"/>
              <a:t>REFERENCIAL TEÓRICO (Pode vir anexo a introdução)</a:t>
            </a:r>
            <a:endParaRPr lang="pt-BR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PT" dirty="0"/>
              <a:t>RESULTADOS E DISCUSSÃO </a:t>
            </a:r>
            <a:endParaRPr lang="pt-BR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PT" dirty="0"/>
              <a:t>CONSIDERAÇÕES FINAIS</a:t>
            </a:r>
            <a:endParaRPr lang="pt-BR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t-BR" dirty="0"/>
              <a:t>REFERÊNCIAS </a:t>
            </a:r>
          </a:p>
        </p:txBody>
      </p:sp>
    </p:spTree>
    <p:extLst>
      <p:ext uri="{BB962C8B-B14F-4D97-AF65-F5344CB8AC3E}">
        <p14:creationId xmlns:p14="http://schemas.microsoft.com/office/powerpoint/2010/main" val="339152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169</Words>
  <Application>Microsoft Office PowerPoint</Application>
  <PresentationFormat>Apresentação na tela (16:9)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Wingdings</vt:lpstr>
      <vt:lpstr>Tema do Office</vt:lpstr>
      <vt:lpstr>Personalizar design</vt:lpstr>
      <vt:lpstr>MODELO PARA ELABORAÇÃO E FORMATAÇÃO DA APRESENTAÇÃO DOS TRABALHOS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 Lima</dc:creator>
  <cp:lastModifiedBy>Bruna Carvalho</cp:lastModifiedBy>
  <cp:revision>19</cp:revision>
  <dcterms:created xsi:type="dcterms:W3CDTF">2021-02-10T13:58:56Z</dcterms:created>
  <dcterms:modified xsi:type="dcterms:W3CDTF">2022-09-16T14:13:41Z</dcterms:modified>
</cp:coreProperties>
</file>